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642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2420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kern="0" spc="-18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Grocery: Revolutionizing Online Grocery Shopping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5154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Grocery is an innovative AI-driven platform transforming the online grocery shopping experience. It offers personalized recommendations, real-time updates, and seamless checkout processes, making grocery shopping more efficient and convenient for users.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 and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6999" y="3204686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</a:rPr>
              <a:t>Project Overview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0094"/>
            <a:ext cx="721823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Grocery is an innovative online grocery platform designed to modernize the grocery shopping experience. It provides users with a personalized, efficient, and seamless experience through AI-driven recommendations and real-time updates.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24981" y="3204686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2" name="Shape 9"/>
          <p:cNvSpPr/>
          <p:nvPr/>
        </p:nvSpPr>
        <p:spPr>
          <a:xfrm>
            <a:off x="6280190" y="53038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0565" y="5424607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9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</a:rPr>
              <a:t>Objective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4156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make grocery shopping faster and more convenient by offering personalized recommendations, streamlined shopping, and an efficient checkout process.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9EF753-3173-F53A-4B63-0844D7EBE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2856" y="7659098"/>
            <a:ext cx="2210108" cy="5239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770" y="838676"/>
            <a:ext cx="4817031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kern="0" spc="-11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Types and Roles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0" y="1729740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770" y="2403991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5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Consumers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0770" y="2820591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End-users who browse products, make purchases, and interact with the platform's features.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70" y="4014907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0770" y="4689158"/>
            <a:ext cx="3251002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5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District Operations Managers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60770" y="5105757"/>
            <a:ext cx="779526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Oversee regional inventory, ensuring product availability and managing local logistics.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770" y="5991939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0770" y="6666190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5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Administrators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60770" y="7082790"/>
            <a:ext cx="779526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overall platform operations, user accounts, and monitor system performance.</a:t>
            </a:r>
            <a:endParaRPr lang="en-US" sz="15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4E6CD5-A3A8-D445-A2DD-F11B203B6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72856" y="7659098"/>
            <a:ext cx="2210108" cy="5239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1949" y="637342"/>
            <a:ext cx="4182666" cy="522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250" b="1" kern="0" spc="-99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Functionalities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071949" y="1599128"/>
            <a:ext cx="376357" cy="376357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09705" y="1661755"/>
            <a:ext cx="100727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615589" y="1599128"/>
            <a:ext cx="209133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00" b="1" kern="0" spc="-49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Authentication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15589" y="1960959"/>
            <a:ext cx="3359229" cy="802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kern="0" spc="-2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Implements secure login and registration processes. Utilizes encryption and token-based authentication for enhanced security.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10142101" y="1599128"/>
            <a:ext cx="376357" cy="376357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4972" y="1661755"/>
            <a:ext cx="150495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685740" y="1599128"/>
            <a:ext cx="209133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00" b="1" kern="0" spc="-49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Shopping Cart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685740" y="1960959"/>
            <a:ext cx="3359229" cy="1070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kern="0" spc="-2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real-time updates on product availability and pricing. Allows easy modification of cart contents with instant total recalculation.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071949" y="3386971"/>
            <a:ext cx="376357" cy="376357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182916" y="3449598"/>
            <a:ext cx="154424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6615589" y="3386971"/>
            <a:ext cx="243542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00" b="1" kern="0" spc="-49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Diverse Payment Options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615589" y="3748802"/>
            <a:ext cx="3359229" cy="1070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kern="0" spc="-2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multiple payment gateways including credit cards, UPI, and digital wallets. Ensures secure transactions through encryption and tokenization.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10142101" y="3386971"/>
            <a:ext cx="376357" cy="376357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49138" y="3449598"/>
            <a:ext cx="162163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10685740" y="3386971"/>
            <a:ext cx="209133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00" b="1" kern="0" spc="-49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Review System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0685740" y="3748802"/>
            <a:ext cx="3359229" cy="1070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kern="0" spc="-2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users to rate products and leave detailed reviews. Implements sentiment analysis to highlight key product features and user opinions.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6071949" y="5174813"/>
            <a:ext cx="376357" cy="376357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6185773" y="5237440"/>
            <a:ext cx="148590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1950" dirty="0"/>
          </a:p>
        </p:txBody>
      </p:sp>
      <p:sp>
        <p:nvSpPr>
          <p:cNvPr id="22" name="Text 19"/>
          <p:cNvSpPr/>
          <p:nvPr/>
        </p:nvSpPr>
        <p:spPr>
          <a:xfrm>
            <a:off x="6615589" y="5174813"/>
            <a:ext cx="209133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00" b="1" kern="0" spc="-49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Wishlist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615589" y="5536644"/>
            <a:ext cx="3359229" cy="53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kern="0" spc="-2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users to save favorite items for future purchases.</a:t>
            </a:r>
            <a:endParaRPr lang="en-US" sz="1300" dirty="0"/>
          </a:p>
        </p:txBody>
      </p:sp>
      <p:sp>
        <p:nvSpPr>
          <p:cNvPr id="24" name="Shape 21"/>
          <p:cNvSpPr/>
          <p:nvPr/>
        </p:nvSpPr>
        <p:spPr>
          <a:xfrm>
            <a:off x="10142101" y="5174813"/>
            <a:ext cx="376357" cy="376357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10252472" y="5237440"/>
            <a:ext cx="155496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endParaRPr lang="en-US" sz="1950" dirty="0"/>
          </a:p>
        </p:txBody>
      </p:sp>
      <p:sp>
        <p:nvSpPr>
          <p:cNvPr id="26" name="Text 23"/>
          <p:cNvSpPr/>
          <p:nvPr/>
        </p:nvSpPr>
        <p:spPr>
          <a:xfrm>
            <a:off x="10685740" y="5174813"/>
            <a:ext cx="209133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00" b="1" kern="0" spc="-49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Catalog: 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0685740" y="5536644"/>
            <a:ext cx="3359229" cy="802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kern="0" spc="-2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listings with detailed product descriptions, images, and filters for a smooth browsing experience.</a:t>
            </a:r>
            <a:endParaRPr lang="en-US" sz="1300" dirty="0"/>
          </a:p>
        </p:txBody>
      </p:sp>
      <p:sp>
        <p:nvSpPr>
          <p:cNvPr id="28" name="Shape 25"/>
          <p:cNvSpPr/>
          <p:nvPr/>
        </p:nvSpPr>
        <p:spPr>
          <a:xfrm>
            <a:off x="6071949" y="6695003"/>
            <a:ext cx="376357" cy="376357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6190893" y="6757630"/>
            <a:ext cx="138470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</a:t>
            </a:r>
            <a:endParaRPr lang="en-US" sz="1950" dirty="0"/>
          </a:p>
        </p:txBody>
      </p:sp>
      <p:sp>
        <p:nvSpPr>
          <p:cNvPr id="30" name="Text 27"/>
          <p:cNvSpPr/>
          <p:nvPr/>
        </p:nvSpPr>
        <p:spPr>
          <a:xfrm>
            <a:off x="6615589" y="6695003"/>
            <a:ext cx="209133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00" b="1" kern="0" spc="-49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Download Invoice: 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615589" y="7056834"/>
            <a:ext cx="3359229" cy="53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kern="0" spc="-2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download detailed invoices for their purchases.</a:t>
            </a:r>
            <a:endParaRPr lang="en-US" sz="1300" dirty="0"/>
          </a:p>
        </p:txBody>
      </p:sp>
      <p:sp>
        <p:nvSpPr>
          <p:cNvPr id="32" name="Shape 29"/>
          <p:cNvSpPr/>
          <p:nvPr/>
        </p:nvSpPr>
        <p:spPr>
          <a:xfrm>
            <a:off x="10142101" y="6695003"/>
            <a:ext cx="376357" cy="376357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33" name="Text 30"/>
          <p:cNvSpPr/>
          <p:nvPr/>
        </p:nvSpPr>
        <p:spPr>
          <a:xfrm>
            <a:off x="10252353" y="6757630"/>
            <a:ext cx="155853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</a:t>
            </a:r>
            <a:endParaRPr lang="en-US" sz="1950" dirty="0"/>
          </a:p>
        </p:txBody>
      </p:sp>
      <p:sp>
        <p:nvSpPr>
          <p:cNvPr id="34" name="Text 31"/>
          <p:cNvSpPr/>
          <p:nvPr/>
        </p:nvSpPr>
        <p:spPr>
          <a:xfrm>
            <a:off x="10685740" y="6695003"/>
            <a:ext cx="209133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00" b="1" kern="0" spc="-49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Checkout: 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0685740" y="7056834"/>
            <a:ext cx="3359229" cy="53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kern="0" spc="-2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secure payment options for a smooth and safe purchasing process.</a:t>
            </a:r>
            <a:endParaRPr lang="en-US" sz="13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E47ED21-E5B8-B7C6-7FFF-253416B37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2856" y="7659098"/>
            <a:ext cx="2210108" cy="5239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3252" y="533638"/>
            <a:ext cx="3763447" cy="470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00"/>
              </a:lnSpc>
              <a:buNone/>
            </a:pPr>
            <a:r>
              <a:rPr lang="en-US" sz="2950" b="1" kern="0" spc="-89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</a:t>
            </a:r>
            <a:endParaRPr lang="en-US" sz="2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252" y="1229797"/>
            <a:ext cx="752594" cy="12043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91588" y="1380292"/>
            <a:ext cx="1881664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kern="0" spc="-44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Front-end: React.js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6991588" y="1705689"/>
            <a:ext cx="7111960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kern="0" spc="-2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Builds a dynamic and responsive user interface for seamless user interactions.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252" y="2434114"/>
            <a:ext cx="752594" cy="12043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991588" y="2584609"/>
            <a:ext cx="2696528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kern="0" spc="-44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Back-end: Node.js &amp; Express.js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6991588" y="2910007"/>
            <a:ext cx="7111960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kern="0" spc="-2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server-side operations, API endpoints, and business logic processing.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252" y="3638431"/>
            <a:ext cx="752594" cy="12043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91588" y="3788926"/>
            <a:ext cx="1881664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kern="0" spc="-44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Database: MongoDB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6991588" y="4114324"/>
            <a:ext cx="7111960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kern="0" spc="-2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and manages user data, product information, and transaction records efficiently.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3252" y="4842748"/>
            <a:ext cx="752594" cy="28530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991588" y="4993243"/>
            <a:ext cx="1881664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kern="0" spc="-44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Other Technologies: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6991588" y="5318641"/>
            <a:ext cx="7111960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kern="0" spc="-2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JS(JavaScript) : A scripting language used to create dynamic, interactive web pages on both the client and server sides.</a:t>
            </a:r>
            <a:endParaRPr lang="en-US" sz="1150" dirty="0"/>
          </a:p>
        </p:txBody>
      </p:sp>
      <p:sp>
        <p:nvSpPr>
          <p:cNvPr id="16" name="Text 9"/>
          <p:cNvSpPr/>
          <p:nvPr/>
        </p:nvSpPr>
        <p:spPr>
          <a:xfrm>
            <a:off x="6991588" y="5852755"/>
            <a:ext cx="7111960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kern="0" spc="-2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JSON: A lightweight format for data exchange between   server and client, easy to read and write.</a:t>
            </a:r>
            <a:endParaRPr lang="en-US" sz="1150" dirty="0"/>
          </a:p>
        </p:txBody>
      </p:sp>
      <p:sp>
        <p:nvSpPr>
          <p:cNvPr id="17" name="Text 10"/>
          <p:cNvSpPr/>
          <p:nvPr/>
        </p:nvSpPr>
        <p:spPr>
          <a:xfrm>
            <a:off x="6991588" y="6146125"/>
            <a:ext cx="7111960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kern="0" spc="-2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CSS : A styling language that defines the look and layout of web pages.</a:t>
            </a:r>
            <a:endParaRPr lang="en-US" sz="1150" dirty="0"/>
          </a:p>
        </p:txBody>
      </p:sp>
      <p:sp>
        <p:nvSpPr>
          <p:cNvPr id="18" name="Text 11"/>
          <p:cNvSpPr/>
          <p:nvPr/>
        </p:nvSpPr>
        <p:spPr>
          <a:xfrm>
            <a:off x="6991588" y="6439495"/>
            <a:ext cx="7111960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kern="0" spc="-2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CLOUDINARY : A cloud-based media management tool for storing, optimizing, and delivering images and videos efficiently.</a:t>
            </a:r>
            <a:endParaRPr lang="en-US" sz="1150" dirty="0"/>
          </a:p>
        </p:txBody>
      </p:sp>
      <p:sp>
        <p:nvSpPr>
          <p:cNvPr id="19" name="Text 12"/>
          <p:cNvSpPr/>
          <p:nvPr/>
        </p:nvSpPr>
        <p:spPr>
          <a:xfrm>
            <a:off x="6991588" y="6973610"/>
            <a:ext cx="7111960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kern="0" spc="-2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FIREBASE : Used for Google Authentication.</a:t>
            </a:r>
            <a:endParaRPr lang="en-US" sz="1150" dirty="0"/>
          </a:p>
        </p:txBody>
      </p:sp>
      <p:sp>
        <p:nvSpPr>
          <p:cNvPr id="20" name="Text 13"/>
          <p:cNvSpPr/>
          <p:nvPr/>
        </p:nvSpPr>
        <p:spPr>
          <a:xfrm>
            <a:off x="6991588" y="7304603"/>
            <a:ext cx="7111960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A43200-19F5-DA38-372E-AD84DB090D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2856" y="7659098"/>
            <a:ext cx="2210108" cy="5239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3985" y="563523"/>
            <a:ext cx="3274219" cy="405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7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</a:t>
            </a:r>
            <a:endParaRPr lang="en-US" sz="2550" dirty="0"/>
          </a:p>
        </p:txBody>
      </p:sp>
      <p:sp>
        <p:nvSpPr>
          <p:cNvPr id="4" name="Shape 1"/>
          <p:cNvSpPr/>
          <p:nvPr/>
        </p:nvSpPr>
        <p:spPr>
          <a:xfrm>
            <a:off x="640913" y="1163479"/>
            <a:ext cx="15240" cy="6502479"/>
          </a:xfrm>
          <a:prstGeom prst="roundRect">
            <a:avLst>
              <a:gd name="adj" fmla="val 357493"/>
            </a:avLst>
          </a:prstGeom>
          <a:solidFill>
            <a:srgbClr val="2A1999"/>
          </a:solidFill>
          <a:ln/>
        </p:spPr>
      </p:sp>
      <p:sp>
        <p:nvSpPr>
          <p:cNvPr id="5" name="Shape 2"/>
          <p:cNvSpPr/>
          <p:nvPr/>
        </p:nvSpPr>
        <p:spPr>
          <a:xfrm>
            <a:off x="779205" y="1447562"/>
            <a:ext cx="453985" cy="15240"/>
          </a:xfrm>
          <a:prstGeom prst="roundRect">
            <a:avLst>
              <a:gd name="adj" fmla="val 357493"/>
            </a:avLst>
          </a:prstGeom>
          <a:solidFill>
            <a:srgbClr val="2A1999"/>
          </a:solidFill>
          <a:ln/>
        </p:spPr>
      </p:sp>
      <p:sp>
        <p:nvSpPr>
          <p:cNvPr id="6" name="Shape 3"/>
          <p:cNvSpPr/>
          <p:nvPr/>
        </p:nvSpPr>
        <p:spPr>
          <a:xfrm>
            <a:off x="502622" y="1309330"/>
            <a:ext cx="291822" cy="291822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09421" y="1357908"/>
            <a:ext cx="78105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kern="0" spc="-46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361956" y="1293138"/>
            <a:ext cx="1907858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kern="0" spc="-38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AI-Driven Personalization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1361956" y="1573530"/>
            <a:ext cx="7328059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kern="0" spc="-2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machine learning algorithms for tailored product recommendations and dynamic pricing.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779205" y="2324576"/>
            <a:ext cx="453985" cy="15240"/>
          </a:xfrm>
          <a:prstGeom prst="roundRect">
            <a:avLst>
              <a:gd name="adj" fmla="val 357493"/>
            </a:avLst>
          </a:prstGeom>
          <a:solidFill>
            <a:srgbClr val="2A1999"/>
          </a:solidFill>
          <a:ln/>
        </p:spPr>
      </p:sp>
      <p:sp>
        <p:nvSpPr>
          <p:cNvPr id="11" name="Shape 8"/>
          <p:cNvSpPr/>
          <p:nvPr/>
        </p:nvSpPr>
        <p:spPr>
          <a:xfrm>
            <a:off x="502622" y="2186345"/>
            <a:ext cx="291822" cy="291822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90133" y="2234922"/>
            <a:ext cx="11668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kern="0" spc="-46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361956" y="2170152"/>
            <a:ext cx="1856423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kern="0" spc="-38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Integrated Meal Planning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1361956" y="2450544"/>
            <a:ext cx="7328059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kern="0" spc="-2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 recipe suggestions with automatic ingredient addition to the shopping cart.</a:t>
            </a:r>
            <a:endParaRPr lang="en-US" sz="1000" dirty="0"/>
          </a:p>
        </p:txBody>
      </p:sp>
      <p:sp>
        <p:nvSpPr>
          <p:cNvPr id="15" name="Shape 12"/>
          <p:cNvSpPr/>
          <p:nvPr/>
        </p:nvSpPr>
        <p:spPr>
          <a:xfrm>
            <a:off x="779205" y="3201591"/>
            <a:ext cx="453985" cy="15240"/>
          </a:xfrm>
          <a:prstGeom prst="roundRect">
            <a:avLst>
              <a:gd name="adj" fmla="val 357493"/>
            </a:avLst>
          </a:prstGeom>
          <a:solidFill>
            <a:srgbClr val="2A1999"/>
          </a:solidFill>
          <a:ln/>
        </p:spPr>
      </p:sp>
      <p:sp>
        <p:nvSpPr>
          <p:cNvPr id="16" name="Shape 13"/>
          <p:cNvSpPr/>
          <p:nvPr/>
        </p:nvSpPr>
        <p:spPr>
          <a:xfrm>
            <a:off x="502622" y="3063359"/>
            <a:ext cx="291822" cy="291822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588585" y="3111937"/>
            <a:ext cx="119777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kern="0" spc="-46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1361956" y="3047167"/>
            <a:ext cx="1621393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kern="0" spc="-38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Logistics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1361956" y="3327559"/>
            <a:ext cx="7328059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kern="0" spc="-2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real-time delivery tracking and efficient supplier management systems.</a:t>
            </a:r>
            <a:endParaRPr lang="en-US" sz="1000" dirty="0"/>
          </a:p>
        </p:txBody>
      </p:sp>
      <p:sp>
        <p:nvSpPr>
          <p:cNvPr id="20" name="Shape 17"/>
          <p:cNvSpPr/>
          <p:nvPr/>
        </p:nvSpPr>
        <p:spPr>
          <a:xfrm>
            <a:off x="779205" y="4078605"/>
            <a:ext cx="453985" cy="15240"/>
          </a:xfrm>
          <a:prstGeom prst="roundRect">
            <a:avLst>
              <a:gd name="adj" fmla="val 357493"/>
            </a:avLst>
          </a:prstGeom>
          <a:solidFill>
            <a:srgbClr val="2A1999"/>
          </a:solidFill>
          <a:ln/>
        </p:spPr>
      </p:sp>
      <p:sp>
        <p:nvSpPr>
          <p:cNvPr id="21" name="Shape 18"/>
          <p:cNvSpPr/>
          <p:nvPr/>
        </p:nvSpPr>
        <p:spPr>
          <a:xfrm>
            <a:off x="502622" y="3940373"/>
            <a:ext cx="291822" cy="291822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85609" y="3988951"/>
            <a:ext cx="125730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kern="0" spc="-46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1361956" y="3924181"/>
            <a:ext cx="1647944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kern="0" spc="-38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AI-Generated Content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1361956" y="4204573"/>
            <a:ext cx="7328059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kern="0" spc="-2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natural language processing for automated, personalized product descriptions.</a:t>
            </a:r>
            <a:endParaRPr lang="en-US" sz="1000" dirty="0"/>
          </a:p>
        </p:txBody>
      </p:sp>
      <p:sp>
        <p:nvSpPr>
          <p:cNvPr id="25" name="Shape 22"/>
          <p:cNvSpPr/>
          <p:nvPr/>
        </p:nvSpPr>
        <p:spPr>
          <a:xfrm>
            <a:off x="779205" y="4955619"/>
            <a:ext cx="453985" cy="15240"/>
          </a:xfrm>
          <a:prstGeom prst="roundRect">
            <a:avLst>
              <a:gd name="adj" fmla="val 357493"/>
            </a:avLst>
          </a:prstGeom>
          <a:solidFill>
            <a:srgbClr val="2A1999"/>
          </a:solidFill>
          <a:ln/>
        </p:spPr>
      </p:sp>
      <p:sp>
        <p:nvSpPr>
          <p:cNvPr id="26" name="Shape 23"/>
          <p:cNvSpPr/>
          <p:nvPr/>
        </p:nvSpPr>
        <p:spPr>
          <a:xfrm>
            <a:off x="502622" y="4817388"/>
            <a:ext cx="291822" cy="291822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590967" y="4865965"/>
            <a:ext cx="115133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kern="0" spc="-46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1500" dirty="0"/>
          </a:p>
        </p:txBody>
      </p:sp>
      <p:sp>
        <p:nvSpPr>
          <p:cNvPr id="28" name="Text 25"/>
          <p:cNvSpPr/>
          <p:nvPr/>
        </p:nvSpPr>
        <p:spPr>
          <a:xfrm>
            <a:off x="1361956" y="4801195"/>
            <a:ext cx="1734026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kern="0" spc="-38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Supplier Management: </a:t>
            </a:r>
            <a:endParaRPr lang="en-US" sz="1250" dirty="0"/>
          </a:p>
        </p:txBody>
      </p:sp>
      <p:sp>
        <p:nvSpPr>
          <p:cNvPr id="29" name="Text 26"/>
          <p:cNvSpPr/>
          <p:nvPr/>
        </p:nvSpPr>
        <p:spPr>
          <a:xfrm>
            <a:off x="1361956" y="5081588"/>
            <a:ext cx="7328059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kern="0" spc="-2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 for suppliers to manage inventory, stock updates, and order fulfillment, ensuring efficient operations.</a:t>
            </a:r>
            <a:endParaRPr lang="en-US" sz="1000" dirty="0"/>
          </a:p>
        </p:txBody>
      </p:sp>
      <p:sp>
        <p:nvSpPr>
          <p:cNvPr id="30" name="Shape 27"/>
          <p:cNvSpPr/>
          <p:nvPr/>
        </p:nvSpPr>
        <p:spPr>
          <a:xfrm>
            <a:off x="779205" y="5832634"/>
            <a:ext cx="453985" cy="15240"/>
          </a:xfrm>
          <a:prstGeom prst="roundRect">
            <a:avLst>
              <a:gd name="adj" fmla="val 357493"/>
            </a:avLst>
          </a:prstGeom>
          <a:solidFill>
            <a:srgbClr val="2A1999"/>
          </a:solidFill>
          <a:ln/>
        </p:spPr>
      </p:sp>
      <p:sp>
        <p:nvSpPr>
          <p:cNvPr id="31" name="Shape 28"/>
          <p:cNvSpPr/>
          <p:nvPr/>
        </p:nvSpPr>
        <p:spPr>
          <a:xfrm>
            <a:off x="502622" y="5694402"/>
            <a:ext cx="291822" cy="291822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32" name="Text 29"/>
          <p:cNvSpPr/>
          <p:nvPr/>
        </p:nvSpPr>
        <p:spPr>
          <a:xfrm>
            <a:off x="588228" y="5742980"/>
            <a:ext cx="12049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kern="0" spc="-46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endParaRPr lang="en-US" sz="1500" dirty="0"/>
          </a:p>
        </p:txBody>
      </p:sp>
      <p:sp>
        <p:nvSpPr>
          <p:cNvPr id="33" name="Text 30"/>
          <p:cNvSpPr/>
          <p:nvPr/>
        </p:nvSpPr>
        <p:spPr>
          <a:xfrm>
            <a:off x="1361956" y="5678210"/>
            <a:ext cx="2072283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kern="0" spc="-38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Pricing and Deals: </a:t>
            </a:r>
            <a:endParaRPr lang="en-US" sz="1250" dirty="0"/>
          </a:p>
        </p:txBody>
      </p:sp>
      <p:sp>
        <p:nvSpPr>
          <p:cNvPr id="34" name="Text 31"/>
          <p:cNvSpPr/>
          <p:nvPr/>
        </p:nvSpPr>
        <p:spPr>
          <a:xfrm>
            <a:off x="1361956" y="5958602"/>
            <a:ext cx="7328059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kern="0" spc="-2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pricing adjustments based on stock levels, location, and demand to ensure competitive pricing.</a:t>
            </a:r>
            <a:endParaRPr lang="en-US" sz="1000" dirty="0"/>
          </a:p>
        </p:txBody>
      </p:sp>
      <p:sp>
        <p:nvSpPr>
          <p:cNvPr id="35" name="Shape 32"/>
          <p:cNvSpPr/>
          <p:nvPr/>
        </p:nvSpPr>
        <p:spPr>
          <a:xfrm>
            <a:off x="779205" y="6709648"/>
            <a:ext cx="453985" cy="15240"/>
          </a:xfrm>
          <a:prstGeom prst="roundRect">
            <a:avLst>
              <a:gd name="adj" fmla="val 357493"/>
            </a:avLst>
          </a:prstGeom>
          <a:solidFill>
            <a:srgbClr val="2A1999"/>
          </a:solidFill>
          <a:ln/>
        </p:spPr>
      </p:sp>
      <p:sp>
        <p:nvSpPr>
          <p:cNvPr id="36" name="Shape 33"/>
          <p:cNvSpPr/>
          <p:nvPr/>
        </p:nvSpPr>
        <p:spPr>
          <a:xfrm>
            <a:off x="502622" y="6571417"/>
            <a:ext cx="291822" cy="291822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37" name="Text 34"/>
          <p:cNvSpPr/>
          <p:nvPr/>
        </p:nvSpPr>
        <p:spPr>
          <a:xfrm>
            <a:off x="594896" y="6619994"/>
            <a:ext cx="107275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kern="0" spc="-46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</a:t>
            </a:r>
            <a:endParaRPr lang="en-US" sz="1500" dirty="0"/>
          </a:p>
        </p:txBody>
      </p:sp>
      <p:sp>
        <p:nvSpPr>
          <p:cNvPr id="38" name="Text 35"/>
          <p:cNvSpPr/>
          <p:nvPr/>
        </p:nvSpPr>
        <p:spPr>
          <a:xfrm>
            <a:off x="1361956" y="6555224"/>
            <a:ext cx="1621393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kern="0" spc="-38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Voice Assistance: </a:t>
            </a:r>
            <a:endParaRPr lang="en-US" sz="1250" dirty="0"/>
          </a:p>
        </p:txBody>
      </p:sp>
      <p:sp>
        <p:nvSpPr>
          <p:cNvPr id="39" name="Text 36"/>
          <p:cNvSpPr/>
          <p:nvPr/>
        </p:nvSpPr>
        <p:spPr>
          <a:xfrm>
            <a:off x="1361956" y="6835616"/>
            <a:ext cx="7328059" cy="415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kern="0" spc="-2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of voice-activated assistance to help users navigate the platform, add items to the cart, and receive product recommendations hands-free, enhancing accessibility and user convenience.</a:t>
            </a:r>
            <a:endParaRPr lang="en-US" sz="1000" dirty="0"/>
          </a:p>
        </p:txBody>
      </p:sp>
      <p:sp>
        <p:nvSpPr>
          <p:cNvPr id="40" name="Text 37"/>
          <p:cNvSpPr/>
          <p:nvPr/>
        </p:nvSpPr>
        <p:spPr>
          <a:xfrm>
            <a:off x="1361956" y="7328654"/>
            <a:ext cx="7328059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604</Words>
  <Application>Microsoft Office PowerPoint</Application>
  <PresentationFormat>Custom</PresentationFormat>
  <Paragraphs>82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Sachin Sam Jacob</cp:lastModifiedBy>
  <cp:revision>4</cp:revision>
  <dcterms:created xsi:type="dcterms:W3CDTF">2024-11-08T05:03:37Z</dcterms:created>
  <dcterms:modified xsi:type="dcterms:W3CDTF">2024-11-08T07:22:25Z</dcterms:modified>
</cp:coreProperties>
</file>